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2271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54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0778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9793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4347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6023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4156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1543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286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8617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1664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80EE-5B8F-41F4-BB7F-D7F8CBC7D037}" type="datetimeFigureOut">
              <a:rPr lang="fa-IR" smtClean="0"/>
              <a:t>08/23/1435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44598-4760-4052-808A-44AAB9A94D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6499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utomation.cfu.ac.i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ducation.cfu.ac.i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0"/>
            <a:ext cx="12192000" cy="683264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5400" b="1" dirty="0">
              <a:latin typeface="Arial" panose="020B0604020202020204" pitchFamily="34" charset="0"/>
              <a:cs typeface="2  Titr" panose="00000700000000000000" pitchFamily="2" charset="-7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2  Titr" panose="00000700000000000000" pitchFamily="2" charset="-78"/>
              </a:rPr>
              <a:t>نشانی جدید سامانه های دانشگاه فرهنگیان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2  Titr" panose="00000700000000000000" pitchFamily="2" charset="-7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2  Titr" panose="00000700000000000000" pitchFamily="2" charset="-7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2  Nazanin" panose="00000400000000000000" pitchFamily="2" charset="-78"/>
              </a:rPr>
              <a:t>به اطلاع رابطان، کارکنان و همکاران محترم</a:t>
            </a: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2  Nazanin" panose="00000400000000000000" pitchFamily="2" charset="-78"/>
              </a:rPr>
              <a:t> 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2  Nazanin" panose="00000400000000000000" pitchFamily="2" charset="-78"/>
              </a:rPr>
              <a:t>دانشگاه می رساند، نشانی های جدید سامانه های دانشگاه فرهنگیان به شرح ذیل است</a:t>
            </a: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2  Nazanin" panose="00000400000000000000" pitchFamily="2" charset="-78"/>
              </a:rPr>
              <a:t>: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>
              <a:latin typeface="Tahoma" panose="020B0604030504040204" pitchFamily="34" charset="0"/>
              <a:cs typeface="2  Nazanin" panose="00000400000000000000" pitchFamily="2" charset="-78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sz="3600" dirty="0">
                <a:solidFill>
                  <a:srgbClr val="002060"/>
                </a:solidFill>
                <a:cs typeface="2  Titr" panose="00000700000000000000" pitchFamily="2" charset="-78"/>
              </a:rPr>
              <a:t>اتوماسیون اداری </a:t>
            </a:r>
            <a:r>
              <a:rPr lang="en-US" sz="3200" b="1" dirty="0">
                <a:hlinkClick r:id="rId3"/>
              </a:rPr>
              <a:t>Automation.cfu.ac.ir</a:t>
            </a:r>
            <a:endParaRPr kumimoji="0" lang="fa-IR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cs typeface="2  Nazanin" panose="00000400000000000000" pitchFamily="2" charset="-7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400" b="1" dirty="0">
              <a:latin typeface="Tahoma" panose="020B0604030504040204" pitchFamily="34" charset="0"/>
              <a:cs typeface="2  Nazanin" panose="00000400000000000000" pitchFamily="2" charset="-7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cs typeface="2  Nazanin" panose="00000400000000000000" pitchFamily="2" charset="-78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sz="3600" dirty="0">
                <a:solidFill>
                  <a:srgbClr val="FF0000"/>
                </a:solidFill>
                <a:cs typeface="2  Titr" panose="00000700000000000000" pitchFamily="2" charset="-78"/>
              </a:rPr>
              <a:t>نرم افزار </a:t>
            </a:r>
            <a:r>
              <a:rPr lang="fa-IR" sz="3600" dirty="0" smtClean="0">
                <a:solidFill>
                  <a:srgbClr val="FF0000"/>
                </a:solidFill>
                <a:cs typeface="2  Titr" panose="00000700000000000000" pitchFamily="2" charset="-78"/>
              </a:rPr>
              <a:t>آموزش(استادان و دانشجویان)</a:t>
            </a:r>
            <a:r>
              <a:rPr lang="fa-IR" sz="3600" dirty="0" smtClean="0">
                <a:solidFill>
                  <a:srgbClr val="FF0000"/>
                </a:solidFill>
                <a:cs typeface="2  Titr" panose="00000700000000000000" pitchFamily="2" charset="-78"/>
                <a:hlinkClick r:id="rId4"/>
              </a:rPr>
              <a:t> </a:t>
            </a:r>
            <a:r>
              <a:rPr lang="en-US" sz="3200" b="1" dirty="0" smtClean="0">
                <a:hlinkClick r:id="rId4"/>
              </a:rPr>
              <a:t>education.cfu.ac.ir</a:t>
            </a:r>
            <a:endParaRPr lang="fa-IR" sz="3200" b="1" dirty="0" smtClean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2800" b="1" dirty="0" smtClean="0">
              <a:latin typeface="Tahoma" panose="020B0604030504040204" pitchFamily="34" charset="0"/>
              <a:cs typeface="2  Nazanin" panose="00000400000000000000" pitchFamily="2" charset="-78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2  Nazanin" panose="00000400000000000000" pitchFamily="2" charset="-78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5304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2  Nazanin</vt:lpstr>
      <vt:lpstr>2  Titr</vt:lpstr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nemati</dc:creator>
  <cp:lastModifiedBy>nemati</cp:lastModifiedBy>
  <cp:revision>2</cp:revision>
  <dcterms:created xsi:type="dcterms:W3CDTF">2014-06-21T04:04:43Z</dcterms:created>
  <dcterms:modified xsi:type="dcterms:W3CDTF">2014-06-21T05:02:55Z</dcterms:modified>
</cp:coreProperties>
</file>